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ADB94-3C3F-1447-A4F0-67BEBE1D36A6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43351-0342-9B46-9F65-0A0D2DD52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4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the important role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clip, and the role of everyday conceptions. The two girls had a particular definition of what ½ was based on their everyday understanding of ½. In their lives, ½ generally meant broken into two pieces, and so any card that was shaded that had more than 2 pieces was not going to be considered ½.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43351-0342-9B46-9F65-0A0D2DD52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0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definition EXTENDED</a:t>
            </a:r>
            <a:r>
              <a:rPr lang="en-US" baseline="0" smtClean="0"/>
              <a:t> </a:t>
            </a:r>
            <a:r>
              <a:rPr lang="en-US" baseline="0" dirty="0" smtClean="0"/>
              <a:t>their previous definition. It was consistent with it – so everything that was a half still was a half – but extended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43351-0342-9B46-9F65-0A0D2DD522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2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2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8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6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F1EA6-FFE2-FB48-AFB8-0EAD885730E1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4983-C527-D143-B0B0-05C130E6E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Summary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The overall role of </a:t>
            </a:r>
            <a:r>
              <a:rPr lang="en-US" sz="4800" b="1" dirty="0" smtClean="0">
                <a:solidFill>
                  <a:srgbClr val="008000"/>
                </a:solidFill>
              </a:rPr>
              <a:t>argumentation</a:t>
            </a:r>
            <a:r>
              <a:rPr lang="en-US" sz="4800" dirty="0" smtClean="0"/>
              <a:t> in this task is to help students extend their commonly held definition (understanding) of a half.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502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Commentary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77" y="1723346"/>
            <a:ext cx="5223384" cy="3295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162780">
            <a:off x="823911" y="2763023"/>
            <a:ext cx="2564138" cy="769441"/>
          </a:xfrm>
          <a:prstGeom prst="rect">
            <a:avLst/>
          </a:prstGeom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Everyday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1451" t="19077" b="61444"/>
          <a:stretch/>
        </p:blipFill>
        <p:spPr>
          <a:xfrm>
            <a:off x="4515305" y="4146682"/>
            <a:ext cx="3987255" cy="2162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 rot="20162780">
            <a:off x="5765995" y="4634065"/>
            <a:ext cx="2889019" cy="769441"/>
          </a:xfrm>
          <a:prstGeom prst="rect">
            <a:avLst/>
          </a:prstGeom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Conceptual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310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Clip 1, the researcher tried to introduce (or reinforce) a definition of ½ that was grounded in the idea of area: a shaded figure can be said to represent ½ if </a:t>
            </a:r>
            <a:r>
              <a:rPr lang="en-US" i="1" dirty="0"/>
              <a:t>½ of the area of the figure if shaded. </a:t>
            </a:r>
            <a:r>
              <a:rPr lang="en-US" dirty="0"/>
              <a:t>The girls seem to accept this as words, but </a:t>
            </a:r>
            <a:r>
              <a:rPr lang="en-US" dirty="0" smtClean="0"/>
              <a:t>do not use this </a:t>
            </a:r>
            <a:r>
              <a:rPr lang="en-US" dirty="0"/>
              <a:t>definition as they start sorting again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Commentary: Clip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2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Clip 2, the researcher tried to offer an example that might help the girls see that the idea of half needed only 2 equal pieces was limiting – and one that would have make sense to them. The example seemed to tap into their everyday understanding of ½ and also allow them to then be more open to a new definition of a half that was grounded in the idea of </a:t>
            </a:r>
            <a:r>
              <a:rPr lang="en-US" i="1" dirty="0"/>
              <a:t>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Commentary: Clip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0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Throughout the videos, you can see how the </a:t>
            </a:r>
            <a:r>
              <a:rPr lang="en-US" dirty="0" smtClean="0"/>
              <a:t>students have </a:t>
            </a:r>
            <a:r>
              <a:rPr lang="en-US" dirty="0"/>
              <a:t>a preference for “seeing” the one half. They want </a:t>
            </a:r>
            <a:r>
              <a:rPr lang="en-US" dirty="0" smtClean="0"/>
              <a:t>the card to “look like” </a:t>
            </a:r>
            <a:r>
              <a:rPr lang="en-US" dirty="0"/>
              <a:t>it’s one half. However, they now are also developing a counting strategy to either confirm or to determine whether ½ is shaded.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248AEA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1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335</Words>
  <Application>Microsoft Macintosh PowerPoint</Application>
  <PresentationFormat>On-screen Show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Summary</vt:lpstr>
      <vt:lpstr>Commentary</vt:lpstr>
      <vt:lpstr>Commentary: Clip 1</vt:lpstr>
      <vt:lpstr>Commentary: Clip 2</vt:lpstr>
      <vt:lpstr>Final 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Madelyn Williams</dc:creator>
  <cp:lastModifiedBy>Megan Staples</cp:lastModifiedBy>
  <cp:revision>8</cp:revision>
  <dcterms:created xsi:type="dcterms:W3CDTF">2015-08-21T13:36:03Z</dcterms:created>
  <dcterms:modified xsi:type="dcterms:W3CDTF">2015-09-07T13:51:58Z</dcterms:modified>
</cp:coreProperties>
</file>