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8" r:id="rId2"/>
    <p:sldId id="259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725" autoAdjust="0"/>
  </p:normalViewPr>
  <p:slideViewPr>
    <p:cSldViewPr snapToGrid="0" snapToObjects="1">
      <p:cViewPr varScale="1">
        <p:scale>
          <a:sx n="59" d="100"/>
          <a:sy n="59" d="100"/>
        </p:scale>
        <p:origin x="-17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EE1D2-FD78-5F4B-B69E-9D8765F03717}" type="datetimeFigureOut">
              <a:rPr lang="en-US" smtClean="0"/>
              <a:t>9/9/15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1634C-63DC-9041-B258-878836763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23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 thinking: * they have an understanding based on everyday experiences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role of argumentation: * Megan is listening to their ideas; they are listening to each other, and expressing their ideas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[[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sarah’s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comment: wished she’d had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manipulatives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that point. Maybe if they moved things around, they could see it.]]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[[but, if did that, would they then consistently use the strategy of making it look like ½ and not focus on the concept of area and division (equal parts)]]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[[notice how everyone is listening – they had a buy in because they could raise their hand]]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1634C-63DC-9041-B258-8788367637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75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first</a:t>
            </a:r>
            <a:r>
              <a:rPr lang="en-US" baseline="0" dirty="0" smtClean="0"/>
              <a:t> bullet – talk about pro and con </a:t>
            </a:r>
          </a:p>
          <a:p>
            <a:r>
              <a:rPr lang="en-US" dirty="0" smtClean="0"/>
              <a:t>if she did give out </a:t>
            </a:r>
            <a:r>
              <a:rPr lang="en-US" dirty="0" err="1" smtClean="0"/>
              <a:t>manipulatives</a:t>
            </a:r>
            <a:r>
              <a:rPr lang="en-US" dirty="0" smtClean="0"/>
              <a:t> the students would have relied on this strategy of making it “look like a half” and not focused on equal partitioning of the shape.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&gt;&gt; for second bullet, my thought if to talk about how you want them to be able to give multiple arguments. Sometimes based on “rearranging” to look like a half; sometimes based on counting; sometimes based on matching shaded and </a:t>
            </a:r>
            <a:r>
              <a:rPr lang="en-US" baseline="0" dirty="0" err="1" smtClean="0"/>
              <a:t>unshaded</a:t>
            </a:r>
            <a:r>
              <a:rPr lang="en-US" baseline="0" dirty="0" smtClean="0"/>
              <a:t> piece.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1634C-63DC-9041-B258-8788367637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17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11C4-EC11-C144-81D3-E65AC87A2219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26F1-447A-F641-BF8E-BC35E2FA5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634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11C4-EC11-C144-81D3-E65AC87A2219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26F1-447A-F641-BF8E-BC35E2FA5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78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11C4-EC11-C144-81D3-E65AC87A2219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26F1-447A-F641-BF8E-BC35E2FA5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4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11C4-EC11-C144-81D3-E65AC87A2219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26F1-447A-F641-BF8E-BC35E2FA5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35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11C4-EC11-C144-81D3-E65AC87A2219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26F1-447A-F641-BF8E-BC35E2FA5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81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11C4-EC11-C144-81D3-E65AC87A2219}" type="datetimeFigureOut">
              <a:rPr lang="en-US" smtClean="0"/>
              <a:t>9/9/15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26F1-447A-F641-BF8E-BC35E2FA5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41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11C4-EC11-C144-81D3-E65AC87A2219}" type="datetimeFigureOut">
              <a:rPr lang="en-US" smtClean="0"/>
              <a:t>9/9/15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26F1-447A-F641-BF8E-BC35E2FA5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40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11C4-EC11-C144-81D3-E65AC87A2219}" type="datetimeFigureOut">
              <a:rPr lang="en-US" smtClean="0"/>
              <a:t>9/9/15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26F1-447A-F641-BF8E-BC35E2FA5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83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11C4-EC11-C144-81D3-E65AC87A2219}" type="datetimeFigureOut">
              <a:rPr lang="en-US" smtClean="0"/>
              <a:t>9/9/15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26F1-447A-F641-BF8E-BC35E2FA5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18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11C4-EC11-C144-81D3-E65AC87A2219}" type="datetimeFigureOut">
              <a:rPr lang="en-US" smtClean="0"/>
              <a:t>9/9/15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26F1-447A-F641-BF8E-BC35E2FA5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15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11C4-EC11-C144-81D3-E65AC87A2219}" type="datetimeFigureOut">
              <a:rPr lang="en-US" smtClean="0"/>
              <a:t>9/9/15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26F1-447A-F641-BF8E-BC35E2FA5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52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511C4-EC11-C144-81D3-E65AC87A2219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F26F1-447A-F641-BF8E-BC35E2FA5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8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.xml"/><Relationship Id="rId6" Type="http://schemas.openxmlformats.org/officeDocument/2006/relationships/image" Target="../media/image1.png"/><Relationship Id="rId1" Type="http://schemas.openxmlformats.org/officeDocument/2006/relationships/tags" Target="../tags/tag1.xml"/><Relationship Id="rId2" Type="http://schemas.microsoft.com/office/2007/relationships/media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1.png"/><Relationship Id="rId1" Type="http://schemas.openxmlformats.org/officeDocument/2006/relationships/tags" Target="../tags/tag2.xml"/><Relationship Id="rId2" Type="http://schemas.microsoft.com/office/2007/relationships/media" Target="../media/media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48AEA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Commentary: Clip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1555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students in this clip are understanding a half based on their everyday experiences. </a:t>
            </a:r>
          </a:p>
          <a:p>
            <a:r>
              <a:rPr lang="en-US" dirty="0" smtClean="0"/>
              <a:t>The role of argumentation in this lesson is to build on students’ current conceptions of a half and have students work in pairs to extend this definition.</a:t>
            </a:r>
          </a:p>
          <a:p>
            <a:r>
              <a:rPr lang="en-US" dirty="0" smtClean="0"/>
              <a:t>Having students work in pairs with the classroom researcher providing guidance the students are able to work towards developing their own understanding of a half.</a:t>
            </a:r>
          </a:p>
          <a:p>
            <a:r>
              <a:rPr lang="en-US" dirty="0" smtClean="0"/>
              <a:t>Note that while the classroom researcher provided a definition of a half, the students initially rejected it. Seeing a visual – which still matched how they thought about ½ --seemed to help them begin to incorporate this ‘new’ idea about ½ into how they were sorting. 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2363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854"/>
    </mc:Choice>
    <mc:Fallback>
      <p:transition xmlns:p14="http://schemas.microsoft.com/office/powerpoint/2010/main" spd="slow" advTm="14985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48AEA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Thought Questions</a:t>
            </a:r>
            <a:r>
              <a:rPr lang="en-US" smtClean="0"/>
              <a:t>: Clip 1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would the ways students made arguments have changed if students had </a:t>
            </a:r>
            <a:r>
              <a:rPr lang="en-US" dirty="0" err="1" smtClean="0"/>
              <a:t>manipulatives</a:t>
            </a:r>
            <a:r>
              <a:rPr lang="en-US" dirty="0" smtClean="0"/>
              <a:t> or the ability to cut and re-arrange the paper? </a:t>
            </a:r>
          </a:p>
          <a:p>
            <a:r>
              <a:rPr lang="en-US" dirty="0" smtClean="0"/>
              <a:t>What kinds of arguments are you, as a teacher, expecting to hear – both valid and inaccurate? How do the ways students argue reflect how they understand?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318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40"/>
    </mc:Choice>
    <mc:Fallback>
      <p:transition xmlns:p14="http://schemas.microsoft.com/office/powerpoint/2010/main" spd="slow" advTm="6154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16.5|20.3|3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294</Words>
  <Application>Microsoft Macintosh PowerPoint</Application>
  <PresentationFormat>On-screen Show (4:3)</PresentationFormat>
  <Paragraphs>22</Paragraphs>
  <Slides>2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Commentary: Clip 1</vt:lpstr>
      <vt:lpstr>Thought Questions: Clip 1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Madelyn Williams</dc:creator>
  <cp:lastModifiedBy>Madelyn Williams</cp:lastModifiedBy>
  <cp:revision>16</cp:revision>
  <dcterms:created xsi:type="dcterms:W3CDTF">2015-08-21T12:19:43Z</dcterms:created>
  <dcterms:modified xsi:type="dcterms:W3CDTF">2015-09-09T12:28:33Z</dcterms:modified>
</cp:coreProperties>
</file>